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5"/>
    <p:restoredTop sz="94623"/>
  </p:normalViewPr>
  <p:slideViewPr>
    <p:cSldViewPr snapToGrid="0" snapToObjects="1">
      <p:cViewPr varScale="1">
        <p:scale>
          <a:sx n="20" d="100"/>
          <a:sy n="20" d="100"/>
        </p:scale>
        <p:origin x="17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819" y="30655267"/>
            <a:ext cx="5623561" cy="1463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819" y="30655267"/>
            <a:ext cx="5623561" cy="1463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691" y="1752607"/>
            <a:ext cx="39425881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9691" y="8763000"/>
            <a:ext cx="12494623" cy="20886422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15993291" y="8763000"/>
            <a:ext cx="12494623" cy="20886422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29360949" y="8763000"/>
            <a:ext cx="12494623" cy="20886422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1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>
                <a:latin typeface="Adobe Garamond Pro" charset="0"/>
                <a:ea typeface="Adobe Garamond Pro" charset="0"/>
                <a:cs typeface="Adobe Garamon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 sz="13440"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 sz="11520"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 sz="9600"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 sz="9600">
                <a:latin typeface="Adobe Garamond Pro" charset="0"/>
                <a:ea typeface="Adobe Garamond Pro" charset="0"/>
                <a:cs typeface="Adobe Garamond Pro" charset="0"/>
              </a:defRPr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819" y="30655267"/>
            <a:ext cx="5623561" cy="1463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819" y="30655267"/>
            <a:ext cx="562356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9" r:id="rId3"/>
    <p:sldLayoutId id="2147483668" r:id="rId4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bacus.bates.edu/~bpfohl/posters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nature">
            <a:extLst>
              <a:ext uri="{FF2B5EF4-FFF2-40B4-BE49-F238E27FC236}">
                <a16:creationId xmlns:a16="http://schemas.microsoft.com/office/drawing/2014/main" id="{D07B02AA-DE4E-43A1-AF08-2D47DDDC5F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605675"/>
            <a:ext cx="42766469" cy="299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39D02-04F1-4398-B8DC-074FC35335B5}"/>
              </a:ext>
            </a:extLst>
          </p:cNvPr>
          <p:cNvSpPr txBox="1"/>
          <p:nvPr/>
        </p:nvSpPr>
        <p:spPr>
          <a:xfrm>
            <a:off x="8371290" y="9148149"/>
            <a:ext cx="18149978" cy="6572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71" dirty="0"/>
              <a:t>Keep all images and text inside of the margins.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ADE67-96AE-4287-92AB-1690A414160F}"/>
              </a:ext>
            </a:extLst>
          </p:cNvPr>
          <p:cNvSpPr txBox="1"/>
          <p:nvPr/>
        </p:nvSpPr>
        <p:spPr>
          <a:xfrm>
            <a:off x="15506664" y="10005867"/>
            <a:ext cx="12757669" cy="1787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71" dirty="0"/>
              <a:t>The smallest images should have</a:t>
            </a:r>
            <a:r>
              <a:rPr lang="de-DE" sz="3671" dirty="0"/>
              <a:t> 600 x 400 pixels, like this.</a:t>
            </a:r>
          </a:p>
          <a:p>
            <a:pPr algn="r"/>
            <a:r>
              <a:rPr lang="de-DE" sz="3671" dirty="0"/>
              <a:t>If the image needs to be larger, use an image with higher pixels to avoid distortion when printing.</a:t>
            </a:r>
            <a:endParaRPr lang="en-US" sz="367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D660E7-053A-41E4-85C7-652966A91185}"/>
              </a:ext>
            </a:extLst>
          </p:cNvPr>
          <p:cNvCxnSpPr>
            <a:cxnSpLocks/>
          </p:cNvCxnSpPr>
          <p:nvPr/>
        </p:nvCxnSpPr>
        <p:spPr>
          <a:xfrm>
            <a:off x="10102516" y="9695982"/>
            <a:ext cx="3565358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B0B85F-4F05-4AB0-8DE0-FAF84972E69A}"/>
              </a:ext>
            </a:extLst>
          </p:cNvPr>
          <p:cNvCxnSpPr>
            <a:cxnSpLocks/>
          </p:cNvCxnSpPr>
          <p:nvPr/>
        </p:nvCxnSpPr>
        <p:spPr>
          <a:xfrm>
            <a:off x="13134340" y="7712211"/>
            <a:ext cx="0" cy="2169546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6898B2-52B0-4672-80D0-29286C3F2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007" y="8106513"/>
            <a:ext cx="11308237" cy="75388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2D923-C3A2-47D2-B985-A649DC25FAFB}"/>
              </a:ext>
            </a:extLst>
          </p:cNvPr>
          <p:cNvCxnSpPr>
            <a:cxnSpLocks/>
          </p:cNvCxnSpPr>
          <p:nvPr/>
        </p:nvCxnSpPr>
        <p:spPr>
          <a:xfrm>
            <a:off x="26002402" y="11714682"/>
            <a:ext cx="560188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19">
            <a:extLst>
              <a:ext uri="{FF2B5EF4-FFF2-40B4-BE49-F238E27FC236}">
                <a16:creationId xmlns:a16="http://schemas.microsoft.com/office/drawing/2014/main" id="{9350C0FE-AF63-44A0-875F-06F2DF80EDFE}"/>
              </a:ext>
            </a:extLst>
          </p:cNvPr>
          <p:cNvSpPr txBox="1"/>
          <p:nvPr/>
        </p:nvSpPr>
        <p:spPr>
          <a:xfrm>
            <a:off x="861790" y="13976006"/>
            <a:ext cx="42120240" cy="657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71" dirty="0"/>
              <a:t>The background image should be 1800 x 1350, anything smaller that is enlarged will distort when printed.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FABCFF-1EEB-449A-A546-2F4C24E3019B}"/>
              </a:ext>
            </a:extLst>
          </p:cNvPr>
          <p:cNvSpPr/>
          <p:nvPr/>
        </p:nvSpPr>
        <p:spPr>
          <a:xfrm>
            <a:off x="529389" y="0"/>
            <a:ext cx="42784295" cy="32244632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71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5E55C1A-5053-4C90-BC1E-9F1A95E9BF12}"/>
              </a:ext>
            </a:extLst>
          </p:cNvPr>
          <p:cNvSpPr txBox="1"/>
          <p:nvPr/>
        </p:nvSpPr>
        <p:spPr>
          <a:xfrm>
            <a:off x="20712990" y="22957998"/>
            <a:ext cx="1589777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REMEMBER TO:</a:t>
            </a:r>
          </a:p>
          <a:p>
            <a:r>
              <a:rPr lang="en-US" sz="2400" dirty="0"/>
              <a:t>	-Spell Check your document</a:t>
            </a:r>
          </a:p>
          <a:p>
            <a:r>
              <a:rPr lang="en-US" sz="2400" dirty="0"/>
              <a:t>	-Save the ‘Working Slide’ as a PDF to send along for printing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70CC9-4F00-401E-A8A3-B74995EB4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56" y="12048598"/>
            <a:ext cx="31078805" cy="12740614"/>
          </a:xfrm>
          <a:prstGeom prst="rect">
            <a:avLst/>
          </a:prstGeom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8C37E6C4-E676-486E-A8BF-C6A79F3ADC19}"/>
              </a:ext>
            </a:extLst>
          </p:cNvPr>
          <p:cNvSpPr txBox="1"/>
          <p:nvPr/>
        </p:nvSpPr>
        <p:spPr>
          <a:xfrm>
            <a:off x="24199800" y="16165481"/>
            <a:ext cx="1151684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More Information like this can be found here:</a:t>
            </a:r>
          </a:p>
          <a:p>
            <a:r>
              <a:rPr lang="en-US" sz="2400" dirty="0">
                <a:hlinkClick r:id="rId5"/>
              </a:rPr>
              <a:t>http://abacus.bates.edu/~bpfohl/posters/</a:t>
            </a:r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9A4EE2-F692-4CB0-9C96-C3A9067EA3E7}"/>
              </a:ext>
            </a:extLst>
          </p:cNvPr>
          <p:cNvCxnSpPr>
            <a:cxnSpLocks/>
          </p:cNvCxnSpPr>
          <p:nvPr/>
        </p:nvCxnSpPr>
        <p:spPr>
          <a:xfrm>
            <a:off x="27416238" y="16419425"/>
            <a:ext cx="376748" cy="5290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7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108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Adobe Garamond Pro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Cole</cp:lastModifiedBy>
  <cp:revision>4</cp:revision>
  <dcterms:created xsi:type="dcterms:W3CDTF">2018-01-18T18:20:47Z</dcterms:created>
  <dcterms:modified xsi:type="dcterms:W3CDTF">2023-02-03T15:44:38Z</dcterms:modified>
</cp:coreProperties>
</file>