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sldIdLst>
    <p:sldId id="257" r:id="rId2"/>
    <p:sldId id="256" r:id="rId3"/>
  </p:sldIdLst>
  <p:sldSz cx="21945600" cy="16459200"/>
  <p:notesSz cx="6858000" cy="9144000"/>
  <p:defaultTextStyle>
    <a:defPPr>
      <a:defRPr lang="en-US"/>
    </a:defPPr>
    <a:lvl1pPr marL="0" algn="l" defTabSz="1843431" rtl="0" eaLnBrk="1" latinLnBrk="0" hangingPunct="1">
      <a:defRPr sz="3629" kern="1200">
        <a:solidFill>
          <a:schemeClr val="tx1"/>
        </a:solidFill>
        <a:latin typeface="+mn-lt"/>
        <a:ea typeface="+mn-ea"/>
        <a:cs typeface="+mn-cs"/>
      </a:defRPr>
    </a:lvl1pPr>
    <a:lvl2pPr marL="921715" algn="l" defTabSz="1843431" rtl="0" eaLnBrk="1" latinLnBrk="0" hangingPunct="1">
      <a:defRPr sz="3629" kern="1200">
        <a:solidFill>
          <a:schemeClr val="tx1"/>
        </a:solidFill>
        <a:latin typeface="+mn-lt"/>
        <a:ea typeface="+mn-ea"/>
        <a:cs typeface="+mn-cs"/>
      </a:defRPr>
    </a:lvl2pPr>
    <a:lvl3pPr marL="1843431" algn="l" defTabSz="1843431" rtl="0" eaLnBrk="1" latinLnBrk="0" hangingPunct="1">
      <a:defRPr sz="3629" kern="1200">
        <a:solidFill>
          <a:schemeClr val="tx1"/>
        </a:solidFill>
        <a:latin typeface="+mn-lt"/>
        <a:ea typeface="+mn-ea"/>
        <a:cs typeface="+mn-cs"/>
      </a:defRPr>
    </a:lvl3pPr>
    <a:lvl4pPr marL="2765146" algn="l" defTabSz="1843431" rtl="0" eaLnBrk="1" latinLnBrk="0" hangingPunct="1">
      <a:defRPr sz="3629" kern="1200">
        <a:solidFill>
          <a:schemeClr val="tx1"/>
        </a:solidFill>
        <a:latin typeface="+mn-lt"/>
        <a:ea typeface="+mn-ea"/>
        <a:cs typeface="+mn-cs"/>
      </a:defRPr>
    </a:lvl4pPr>
    <a:lvl5pPr marL="3686861" algn="l" defTabSz="1843431" rtl="0" eaLnBrk="1" latinLnBrk="0" hangingPunct="1">
      <a:defRPr sz="3629" kern="1200">
        <a:solidFill>
          <a:schemeClr val="tx1"/>
        </a:solidFill>
        <a:latin typeface="+mn-lt"/>
        <a:ea typeface="+mn-ea"/>
        <a:cs typeface="+mn-cs"/>
      </a:defRPr>
    </a:lvl5pPr>
    <a:lvl6pPr marL="4608576" algn="l" defTabSz="1843431" rtl="0" eaLnBrk="1" latinLnBrk="0" hangingPunct="1">
      <a:defRPr sz="3629" kern="1200">
        <a:solidFill>
          <a:schemeClr val="tx1"/>
        </a:solidFill>
        <a:latin typeface="+mn-lt"/>
        <a:ea typeface="+mn-ea"/>
        <a:cs typeface="+mn-cs"/>
      </a:defRPr>
    </a:lvl6pPr>
    <a:lvl7pPr marL="5530291" algn="l" defTabSz="1843431" rtl="0" eaLnBrk="1" latinLnBrk="0" hangingPunct="1">
      <a:defRPr sz="3629" kern="1200">
        <a:solidFill>
          <a:schemeClr val="tx1"/>
        </a:solidFill>
        <a:latin typeface="+mn-lt"/>
        <a:ea typeface="+mn-ea"/>
        <a:cs typeface="+mn-cs"/>
      </a:defRPr>
    </a:lvl7pPr>
    <a:lvl8pPr marL="6452007" algn="l" defTabSz="1843431" rtl="0" eaLnBrk="1" latinLnBrk="0" hangingPunct="1">
      <a:defRPr sz="3629" kern="1200">
        <a:solidFill>
          <a:schemeClr val="tx1"/>
        </a:solidFill>
        <a:latin typeface="+mn-lt"/>
        <a:ea typeface="+mn-ea"/>
        <a:cs typeface="+mn-cs"/>
      </a:defRPr>
    </a:lvl8pPr>
    <a:lvl9pPr marL="7373722" algn="l" defTabSz="1843431" rtl="0" eaLnBrk="1" latinLnBrk="0" hangingPunct="1">
      <a:defRPr sz="362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4E3430-D770-4D8A-810A-8AB2844E72D1}" v="3" dt="2023-08-03T20:40:54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5"/>
    <p:restoredTop sz="94623"/>
  </p:normalViewPr>
  <p:slideViewPr>
    <p:cSldViewPr snapToGrid="0" snapToObjects="1">
      <p:cViewPr varScale="1">
        <p:scale>
          <a:sx n="42" d="100"/>
          <a:sy n="42" d="100"/>
        </p:scale>
        <p:origin x="12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Dangelantonio" userId="03934d2a-c50e-45b0-b984-a061e285cc30" providerId="ADAL" clId="{6A48C0E2-0367-49A5-A399-CF40B5FDD790}"/>
    <pc:docChg chg="modSld sldOrd">
      <pc:chgData name="Sarah Dangelantonio" userId="03934d2a-c50e-45b0-b984-a061e285cc30" providerId="ADAL" clId="{6A48C0E2-0367-49A5-A399-CF40B5FDD790}" dt="2023-08-02T19:45:02.336" v="54"/>
      <pc:docMkLst>
        <pc:docMk/>
      </pc:docMkLst>
      <pc:sldChg chg="ord">
        <pc:chgData name="Sarah Dangelantonio" userId="03934d2a-c50e-45b0-b984-a061e285cc30" providerId="ADAL" clId="{6A48C0E2-0367-49A5-A399-CF40B5FDD790}" dt="2023-08-02T19:45:02.336" v="54"/>
        <pc:sldMkLst>
          <pc:docMk/>
          <pc:sldMk cId="1631774355" sldId="256"/>
        </pc:sldMkLst>
      </pc:sldChg>
      <pc:sldChg chg="modSp mod">
        <pc:chgData name="Sarah Dangelantonio" userId="03934d2a-c50e-45b0-b984-a061e285cc30" providerId="ADAL" clId="{6A48C0E2-0367-49A5-A399-CF40B5FDD790}" dt="2023-08-02T19:44:51.837" v="52" actId="1076"/>
        <pc:sldMkLst>
          <pc:docMk/>
          <pc:sldMk cId="941619252" sldId="257"/>
        </pc:sldMkLst>
        <pc:spChg chg="mod">
          <ac:chgData name="Sarah Dangelantonio" userId="03934d2a-c50e-45b0-b984-a061e285cc30" providerId="ADAL" clId="{6A48C0E2-0367-49A5-A399-CF40B5FDD790}" dt="2023-08-02T19:43:53.775" v="37" actId="692"/>
          <ac:spMkLst>
            <pc:docMk/>
            <pc:sldMk cId="941619252" sldId="257"/>
            <ac:spMk id="3" creationId="{14B4A970-9B90-4391-9203-3156FD776476}"/>
          </ac:spMkLst>
        </pc:spChg>
        <pc:spChg chg="mod">
          <ac:chgData name="Sarah Dangelantonio" userId="03934d2a-c50e-45b0-b984-a061e285cc30" providerId="ADAL" clId="{6A48C0E2-0367-49A5-A399-CF40B5FDD790}" dt="2023-08-02T19:44:09.265" v="49" actId="692"/>
          <ac:spMkLst>
            <pc:docMk/>
            <pc:sldMk cId="941619252" sldId="257"/>
            <ac:spMk id="4" creationId="{7E493E75-B790-49CC-A51E-9DA020AF1883}"/>
          </ac:spMkLst>
        </pc:spChg>
        <pc:spChg chg="mod">
          <ac:chgData name="Sarah Dangelantonio" userId="03934d2a-c50e-45b0-b984-a061e285cc30" providerId="ADAL" clId="{6A48C0E2-0367-49A5-A399-CF40B5FDD790}" dt="2023-08-02T19:43:17.243" v="21"/>
          <ac:spMkLst>
            <pc:docMk/>
            <pc:sldMk cId="941619252" sldId="257"/>
            <ac:spMk id="11" creationId="{B711ACC2-BCA2-4671-A691-05D7DC5D05E4}"/>
          </ac:spMkLst>
        </pc:spChg>
        <pc:spChg chg="mod">
          <ac:chgData name="Sarah Dangelantonio" userId="03934d2a-c50e-45b0-b984-a061e285cc30" providerId="ADAL" clId="{6A48C0E2-0367-49A5-A399-CF40B5FDD790}" dt="2023-08-02T19:42:36.938" v="13" actId="692"/>
          <ac:spMkLst>
            <pc:docMk/>
            <pc:sldMk cId="941619252" sldId="257"/>
            <ac:spMk id="13" creationId="{1C00AE7F-9E3B-462E-9ABC-BB33C37A0D1E}"/>
          </ac:spMkLst>
        </pc:spChg>
        <pc:picChg chg="mod">
          <ac:chgData name="Sarah Dangelantonio" userId="03934d2a-c50e-45b0-b984-a061e285cc30" providerId="ADAL" clId="{6A48C0E2-0367-49A5-A399-CF40B5FDD790}" dt="2023-08-02T19:44:51.837" v="52" actId="1076"/>
          <ac:picMkLst>
            <pc:docMk/>
            <pc:sldMk cId="941619252" sldId="257"/>
            <ac:picMk id="2" creationId="{209B4543-8446-4322-A555-258D06B03634}"/>
          </ac:picMkLst>
        </pc:picChg>
        <pc:picChg chg="mod">
          <ac:chgData name="Sarah Dangelantonio" userId="03934d2a-c50e-45b0-b984-a061e285cc30" providerId="ADAL" clId="{6A48C0E2-0367-49A5-A399-CF40B5FDD790}" dt="2023-08-02T19:44:29.554" v="50" actId="14861"/>
          <ac:picMkLst>
            <pc:docMk/>
            <pc:sldMk cId="941619252" sldId="257"/>
            <ac:picMk id="7" creationId="{44D61706-0FB4-43CE-AC64-7CF9E823DC6E}"/>
          </ac:picMkLst>
        </pc:picChg>
        <pc:picChg chg="mod">
          <ac:chgData name="Sarah Dangelantonio" userId="03934d2a-c50e-45b0-b984-a061e285cc30" providerId="ADAL" clId="{6A48C0E2-0367-49A5-A399-CF40B5FDD790}" dt="2023-08-02T19:42:22.071" v="10" actId="1076"/>
          <ac:picMkLst>
            <pc:docMk/>
            <pc:sldMk cId="941619252" sldId="257"/>
            <ac:picMk id="12" creationId="{442DBAEF-1E8D-4F48-A26C-7A870239832A}"/>
          </ac:picMkLst>
        </pc:picChg>
        <pc:cxnChg chg="mod">
          <ac:chgData name="Sarah Dangelantonio" userId="03934d2a-c50e-45b0-b984-a061e285cc30" providerId="ADAL" clId="{6A48C0E2-0367-49A5-A399-CF40B5FDD790}" dt="2023-08-02T19:42:18.061" v="9" actId="1076"/>
          <ac:cxnSpMkLst>
            <pc:docMk/>
            <pc:sldMk cId="941619252" sldId="257"/>
            <ac:cxnSpMk id="14" creationId="{8996057D-C3AC-400F-A6FF-004B41438CDE}"/>
          </ac:cxnSpMkLst>
        </pc:cxnChg>
      </pc:sldChg>
    </pc:docChg>
  </pc:docChgLst>
  <pc:docChgLst>
    <pc:chgData name="Sarah Dangelantonio" userId="03934d2a-c50e-45b0-b984-a061e285cc30" providerId="ADAL" clId="{E64E3430-D770-4D8A-810A-8AB2844E72D1}"/>
    <pc:docChg chg="modSld">
      <pc:chgData name="Sarah Dangelantonio" userId="03934d2a-c50e-45b0-b984-a061e285cc30" providerId="ADAL" clId="{E64E3430-D770-4D8A-810A-8AB2844E72D1}" dt="2023-08-03T20:40:54.087" v="2" actId="1076"/>
      <pc:docMkLst>
        <pc:docMk/>
      </pc:docMkLst>
      <pc:sldChg chg="modSp">
        <pc:chgData name="Sarah Dangelantonio" userId="03934d2a-c50e-45b0-b984-a061e285cc30" providerId="ADAL" clId="{E64E3430-D770-4D8A-810A-8AB2844E72D1}" dt="2023-08-03T20:40:54.087" v="2" actId="1076"/>
        <pc:sldMkLst>
          <pc:docMk/>
          <pc:sldMk cId="941619252" sldId="257"/>
        </pc:sldMkLst>
        <pc:picChg chg="mod">
          <ac:chgData name="Sarah Dangelantonio" userId="03934d2a-c50e-45b0-b984-a061e285cc30" providerId="ADAL" clId="{E64E3430-D770-4D8A-810A-8AB2844E72D1}" dt="2023-08-03T20:40:54.087" v="2" actId="1076"/>
          <ac:picMkLst>
            <pc:docMk/>
            <pc:sldMk cId="941619252" sldId="257"/>
            <ac:picMk id="2" creationId="{209B4543-8446-4322-A555-258D06B0363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Garamond Pro" charset="0"/>
                <a:ea typeface="Adobe Garamond Pro" charset="0"/>
                <a:cs typeface="Adobe Garamond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4381500"/>
            <a:ext cx="9326880" cy="10443211"/>
          </a:xfrm>
        </p:spPr>
        <p:txBody>
          <a:bodyPr/>
          <a:lstStyle>
            <a:lvl1pPr>
              <a:defRPr>
                <a:latin typeface="Adobe Garamond Pro" charset="0"/>
                <a:ea typeface="Adobe Garamond Pro" charset="0"/>
                <a:cs typeface="Adobe Garamond Pro" charset="0"/>
              </a:defRPr>
            </a:lvl1pPr>
            <a:lvl2pPr>
              <a:defRPr>
                <a:latin typeface="Adobe Garamond Pro" charset="0"/>
                <a:ea typeface="Adobe Garamond Pro" charset="0"/>
                <a:cs typeface="Adobe Garamond Pro" charset="0"/>
              </a:defRPr>
            </a:lvl2pPr>
            <a:lvl3pPr>
              <a:defRPr>
                <a:latin typeface="Adobe Garamond Pro" charset="0"/>
                <a:ea typeface="Adobe Garamond Pro" charset="0"/>
                <a:cs typeface="Adobe Garamond Pro" charset="0"/>
              </a:defRPr>
            </a:lvl3pPr>
            <a:lvl4pPr>
              <a:defRPr>
                <a:latin typeface="Adobe Garamond Pro" charset="0"/>
                <a:ea typeface="Adobe Garamond Pro" charset="0"/>
                <a:cs typeface="Adobe Garamond Pro" charset="0"/>
              </a:defRPr>
            </a:lvl4pPr>
            <a:lvl5pPr>
              <a:defRPr>
                <a:latin typeface="Adobe Garamond Pro" charset="0"/>
                <a:ea typeface="Adobe Garamond Pro" charset="0"/>
                <a:cs typeface="Adobe Garamon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4381500"/>
            <a:ext cx="9326880" cy="10443211"/>
          </a:xfrm>
        </p:spPr>
        <p:txBody>
          <a:bodyPr/>
          <a:lstStyle>
            <a:lvl1pPr>
              <a:defRPr>
                <a:latin typeface="Adobe Garamond Pro" charset="0"/>
                <a:ea typeface="Adobe Garamond Pro" charset="0"/>
                <a:cs typeface="Adobe Garamond Pro" charset="0"/>
              </a:defRPr>
            </a:lvl1pPr>
            <a:lvl2pPr>
              <a:defRPr>
                <a:latin typeface="Adobe Garamond Pro" charset="0"/>
                <a:ea typeface="Adobe Garamond Pro" charset="0"/>
                <a:cs typeface="Adobe Garamond Pro" charset="0"/>
              </a:defRPr>
            </a:lvl2pPr>
            <a:lvl3pPr>
              <a:defRPr>
                <a:latin typeface="Adobe Garamond Pro" charset="0"/>
                <a:ea typeface="Adobe Garamond Pro" charset="0"/>
                <a:cs typeface="Adobe Garamond Pro" charset="0"/>
              </a:defRPr>
            </a:lvl3pPr>
            <a:lvl4pPr>
              <a:defRPr>
                <a:latin typeface="Adobe Garamond Pro" charset="0"/>
                <a:ea typeface="Adobe Garamond Pro" charset="0"/>
                <a:cs typeface="Adobe Garamond Pro" charset="0"/>
              </a:defRPr>
            </a:lvl4pPr>
            <a:lvl5pPr>
              <a:defRPr>
                <a:latin typeface="Adobe Garamond Pro" charset="0"/>
                <a:ea typeface="Adobe Garamond Pro" charset="0"/>
                <a:cs typeface="Adobe Garamon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910" y="15327634"/>
            <a:ext cx="2811781" cy="731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910" y="15327634"/>
            <a:ext cx="2811781" cy="731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097280"/>
            <a:ext cx="7078027" cy="3840480"/>
          </a:xfrm>
        </p:spPr>
        <p:txBody>
          <a:bodyPr anchor="b"/>
          <a:lstStyle>
            <a:lvl1pPr>
              <a:defRPr sz="7680">
                <a:latin typeface="Adobe Garamond Pro" charset="0"/>
                <a:ea typeface="Adobe Garamond Pro" charset="0"/>
                <a:cs typeface="Adobe Garamond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2369824"/>
            <a:ext cx="11109960" cy="11696700"/>
          </a:xfrm>
        </p:spPr>
        <p:txBody>
          <a:bodyPr/>
          <a:lstStyle>
            <a:lvl1pPr>
              <a:defRPr sz="7680">
                <a:latin typeface="Adobe Garamond Pro" charset="0"/>
                <a:ea typeface="Adobe Garamond Pro" charset="0"/>
                <a:cs typeface="Adobe Garamond Pro" charset="0"/>
              </a:defRPr>
            </a:lvl1pPr>
            <a:lvl2pPr>
              <a:defRPr sz="6720">
                <a:latin typeface="Adobe Garamond Pro" charset="0"/>
                <a:ea typeface="Adobe Garamond Pro" charset="0"/>
                <a:cs typeface="Adobe Garamond Pro" charset="0"/>
              </a:defRPr>
            </a:lvl2pPr>
            <a:lvl3pPr>
              <a:defRPr sz="5760">
                <a:latin typeface="Adobe Garamond Pro" charset="0"/>
                <a:ea typeface="Adobe Garamond Pro" charset="0"/>
                <a:cs typeface="Adobe Garamond Pro" charset="0"/>
              </a:defRPr>
            </a:lvl3pPr>
            <a:lvl4pPr>
              <a:defRPr sz="4800">
                <a:latin typeface="Adobe Garamond Pro" charset="0"/>
                <a:ea typeface="Adobe Garamond Pro" charset="0"/>
                <a:cs typeface="Adobe Garamond Pro" charset="0"/>
              </a:defRPr>
            </a:lvl4pPr>
            <a:lvl5pPr>
              <a:defRPr sz="4800">
                <a:latin typeface="Adobe Garamond Pro" charset="0"/>
                <a:ea typeface="Adobe Garamond Pro" charset="0"/>
                <a:cs typeface="Adobe Garamond Pro" charset="0"/>
              </a:defRPr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4937760"/>
            <a:ext cx="7078027" cy="9147811"/>
          </a:xfrm>
        </p:spPr>
        <p:txBody>
          <a:bodyPr/>
          <a:lstStyle>
            <a:lvl1pPr marL="0" indent="0">
              <a:buNone/>
              <a:defRPr sz="3840">
                <a:latin typeface="Adobe Garamond Pro" charset="0"/>
                <a:ea typeface="Adobe Garamond Pro" charset="0"/>
                <a:cs typeface="Adobe Garamond Pro" charset="0"/>
              </a:defRPr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910" y="15327634"/>
            <a:ext cx="2811781" cy="731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46" y="876304"/>
            <a:ext cx="19712941" cy="3181351"/>
          </a:xfrm>
        </p:spPr>
        <p:txBody>
          <a:bodyPr/>
          <a:lstStyle>
            <a:lvl1pPr>
              <a:defRPr>
                <a:latin typeface="Adobe Garamond Pro" charset="0"/>
                <a:ea typeface="Adobe Garamond Pro" charset="0"/>
                <a:cs typeface="Adobe Garamond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846" y="4381500"/>
            <a:ext cx="6247312" cy="10443211"/>
          </a:xfrm>
        </p:spPr>
        <p:txBody>
          <a:bodyPr/>
          <a:lstStyle>
            <a:lvl1pPr>
              <a:defRPr>
                <a:latin typeface="Adobe Garamond Pro" charset="0"/>
                <a:ea typeface="Adobe Garamond Pro" charset="0"/>
                <a:cs typeface="Adobe Garamond Pro" charset="0"/>
              </a:defRPr>
            </a:lvl1pPr>
            <a:lvl2pPr>
              <a:defRPr>
                <a:latin typeface="Adobe Garamond Pro" charset="0"/>
                <a:ea typeface="Adobe Garamond Pro" charset="0"/>
                <a:cs typeface="Adobe Garamond Pro" charset="0"/>
              </a:defRPr>
            </a:lvl2pPr>
            <a:lvl3pPr>
              <a:defRPr>
                <a:latin typeface="Adobe Garamond Pro" charset="0"/>
                <a:ea typeface="Adobe Garamond Pro" charset="0"/>
                <a:cs typeface="Adobe Garamond Pro" charset="0"/>
              </a:defRPr>
            </a:lvl3pPr>
            <a:lvl4pPr>
              <a:defRPr>
                <a:latin typeface="Adobe Garamond Pro" charset="0"/>
                <a:ea typeface="Adobe Garamond Pro" charset="0"/>
                <a:cs typeface="Adobe Garamond Pro" charset="0"/>
              </a:defRPr>
            </a:lvl4pPr>
            <a:lvl5pPr>
              <a:defRPr>
                <a:latin typeface="Adobe Garamond Pro" charset="0"/>
                <a:ea typeface="Adobe Garamond Pro" charset="0"/>
                <a:cs typeface="Adobe Garamon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7996645" y="4381500"/>
            <a:ext cx="6247312" cy="10443211"/>
          </a:xfrm>
        </p:spPr>
        <p:txBody>
          <a:bodyPr/>
          <a:lstStyle>
            <a:lvl1pPr>
              <a:defRPr>
                <a:latin typeface="Adobe Garamond Pro" charset="0"/>
                <a:ea typeface="Adobe Garamond Pro" charset="0"/>
                <a:cs typeface="Adobe Garamond Pro" charset="0"/>
              </a:defRPr>
            </a:lvl1pPr>
            <a:lvl2pPr>
              <a:defRPr>
                <a:latin typeface="Adobe Garamond Pro" charset="0"/>
                <a:ea typeface="Adobe Garamond Pro" charset="0"/>
                <a:cs typeface="Adobe Garamond Pro" charset="0"/>
              </a:defRPr>
            </a:lvl2pPr>
            <a:lvl3pPr>
              <a:defRPr>
                <a:latin typeface="Adobe Garamond Pro" charset="0"/>
                <a:ea typeface="Adobe Garamond Pro" charset="0"/>
                <a:cs typeface="Adobe Garamond Pro" charset="0"/>
              </a:defRPr>
            </a:lvl3pPr>
            <a:lvl4pPr>
              <a:defRPr>
                <a:latin typeface="Adobe Garamond Pro" charset="0"/>
                <a:ea typeface="Adobe Garamond Pro" charset="0"/>
                <a:cs typeface="Adobe Garamond Pro" charset="0"/>
              </a:defRPr>
            </a:lvl4pPr>
            <a:lvl5pPr>
              <a:defRPr>
                <a:latin typeface="Adobe Garamond Pro" charset="0"/>
                <a:ea typeface="Adobe Garamond Pro" charset="0"/>
                <a:cs typeface="Adobe Garamon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1"/>
          </p:nvPr>
        </p:nvSpPr>
        <p:spPr>
          <a:xfrm>
            <a:off x="14680475" y="4381500"/>
            <a:ext cx="6247312" cy="10443211"/>
          </a:xfrm>
        </p:spPr>
        <p:txBody>
          <a:bodyPr/>
          <a:lstStyle>
            <a:lvl1pPr>
              <a:defRPr>
                <a:latin typeface="Adobe Garamond Pro" charset="0"/>
                <a:ea typeface="Adobe Garamond Pro" charset="0"/>
                <a:cs typeface="Adobe Garamond Pro" charset="0"/>
              </a:defRPr>
            </a:lvl1pPr>
            <a:lvl2pPr>
              <a:defRPr>
                <a:latin typeface="Adobe Garamond Pro" charset="0"/>
                <a:ea typeface="Adobe Garamond Pro" charset="0"/>
                <a:cs typeface="Adobe Garamond Pro" charset="0"/>
              </a:defRPr>
            </a:lvl2pPr>
            <a:lvl3pPr>
              <a:defRPr>
                <a:latin typeface="Adobe Garamond Pro" charset="0"/>
                <a:ea typeface="Adobe Garamond Pro" charset="0"/>
                <a:cs typeface="Adobe Garamond Pro" charset="0"/>
              </a:defRPr>
            </a:lvl3pPr>
            <a:lvl4pPr>
              <a:defRPr>
                <a:latin typeface="Adobe Garamond Pro" charset="0"/>
                <a:ea typeface="Adobe Garamond Pro" charset="0"/>
                <a:cs typeface="Adobe Garamond Pro" charset="0"/>
              </a:defRPr>
            </a:lvl4pPr>
            <a:lvl5pPr>
              <a:defRPr>
                <a:latin typeface="Adobe Garamond Pro" charset="0"/>
                <a:ea typeface="Adobe Garamond Pro" charset="0"/>
                <a:cs typeface="Adobe Garamond Pro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13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876304"/>
            <a:ext cx="1892808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4381500"/>
            <a:ext cx="1892808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910" y="15327634"/>
            <a:ext cx="281178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6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69" r:id="rId4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Adobe Garamond Pro" charset="0"/>
          <a:ea typeface="Adobe Garamond Pro" charset="0"/>
          <a:cs typeface="Adobe Garamond Pro" charset="0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bacus.bates.edu/~bpfohl/posters/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nature">
            <a:extLst>
              <a:ext uri="{FF2B5EF4-FFF2-40B4-BE49-F238E27FC236}">
                <a16:creationId xmlns:a16="http://schemas.microsoft.com/office/drawing/2014/main" id="{209B4543-8446-4322-A555-258D06B0363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65" y="281264"/>
            <a:ext cx="21936456" cy="152679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B4A970-9B90-4391-9203-3156FD776476}"/>
              </a:ext>
            </a:extLst>
          </p:cNvPr>
          <p:cNvSpPr txBox="1"/>
          <p:nvPr/>
        </p:nvSpPr>
        <p:spPr>
          <a:xfrm>
            <a:off x="1943100" y="1258071"/>
            <a:ext cx="9309775" cy="6572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71" dirty="0"/>
              <a:t>Keep all images and text inside of the margins.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493E75-B790-49CC-A51E-9DA020AF1883}"/>
              </a:ext>
            </a:extLst>
          </p:cNvPr>
          <p:cNvSpPr txBox="1"/>
          <p:nvPr/>
        </p:nvSpPr>
        <p:spPr>
          <a:xfrm>
            <a:off x="7842823" y="2170169"/>
            <a:ext cx="6543866" cy="2916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3671" dirty="0"/>
              <a:t>The smallest images should have</a:t>
            </a:r>
            <a:r>
              <a:rPr lang="de-DE" sz="3671" dirty="0"/>
              <a:t> 600 x 400 pixels, like this.</a:t>
            </a:r>
          </a:p>
          <a:p>
            <a:pPr algn="r"/>
            <a:r>
              <a:rPr lang="de-DE" sz="3671" dirty="0"/>
              <a:t>If the image needs to be larger, use an image with higher pixels to avoid distortion when printing.</a:t>
            </a:r>
            <a:endParaRPr lang="en-US" sz="367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A83407-80A7-4A9B-960F-BEB2C7C7D5CE}"/>
              </a:ext>
            </a:extLst>
          </p:cNvPr>
          <p:cNvCxnSpPr/>
          <p:nvPr/>
        </p:nvCxnSpPr>
        <p:spPr>
          <a:xfrm>
            <a:off x="114300" y="1580682"/>
            <a:ext cx="1828800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C57EF2-4A96-4A40-8D58-6F369AA58539}"/>
              </a:ext>
            </a:extLst>
          </p:cNvPr>
          <p:cNvCxnSpPr/>
          <p:nvPr/>
        </p:nvCxnSpPr>
        <p:spPr>
          <a:xfrm>
            <a:off x="2275840" y="150631"/>
            <a:ext cx="0" cy="1107440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4D61706-0FB4-43CE-AC64-7CF9E823D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640" y="1915302"/>
            <a:ext cx="5715000" cy="3810000"/>
          </a:xfrm>
          <a:prstGeom prst="rect">
            <a:avLst/>
          </a:prstGeom>
          <a:effectLst>
            <a:softEdge rad="31750"/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0E621A-4DA4-4DF4-8D82-42A077A775A5}"/>
              </a:ext>
            </a:extLst>
          </p:cNvPr>
          <p:cNvCxnSpPr/>
          <p:nvPr/>
        </p:nvCxnSpPr>
        <p:spPr>
          <a:xfrm flipH="1">
            <a:off x="14386689" y="3599382"/>
            <a:ext cx="893951" cy="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B8DA6AD-C36A-4D67-8163-0EF3D93B7C84}"/>
              </a:ext>
            </a:extLst>
          </p:cNvPr>
          <p:cNvSpPr txBox="1"/>
          <p:nvPr/>
        </p:nvSpPr>
        <p:spPr>
          <a:xfrm>
            <a:off x="284609" y="6085928"/>
            <a:ext cx="21604982" cy="6572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71" dirty="0"/>
              <a:t>The background image should be 1800 x 1350, anything smaller that is enlarged will distort when printed.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30810A-27CF-4951-B592-2F50BB207B5C}"/>
              </a:ext>
            </a:extLst>
          </p:cNvPr>
          <p:cNvSpPr/>
          <p:nvPr/>
        </p:nvSpPr>
        <p:spPr>
          <a:xfrm>
            <a:off x="114300" y="114300"/>
            <a:ext cx="21945600" cy="16459200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7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11ACC2-BCA2-4671-A691-05D7DC5D05E4}"/>
              </a:ext>
            </a:extLst>
          </p:cNvPr>
          <p:cNvSpPr txBox="1"/>
          <p:nvPr/>
        </p:nvSpPr>
        <p:spPr>
          <a:xfrm>
            <a:off x="13483590" y="14977607"/>
            <a:ext cx="8154541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Spell Check your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Save the ‘Working Slide’ as a PDF to send along for printing</a:t>
            </a: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2DBAEF-1E8D-4F48-A26C-7A8702398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09" y="7061520"/>
            <a:ext cx="18767159" cy="76935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00AE7F-9E3B-462E-9ABC-BB33C37A0D1E}"/>
              </a:ext>
            </a:extLst>
          </p:cNvPr>
          <p:cNvSpPr txBox="1"/>
          <p:nvPr/>
        </p:nvSpPr>
        <p:spPr>
          <a:xfrm>
            <a:off x="15730730" y="7236895"/>
            <a:ext cx="590740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More Information like this can be found here:</a:t>
            </a:r>
          </a:p>
          <a:p>
            <a:r>
              <a:rPr lang="en-US" sz="2400" dirty="0">
                <a:hlinkClick r:id="rId5"/>
              </a:rPr>
              <a:t>http://abacus.bates.edu/~bpfohl/posters/</a:t>
            </a:r>
            <a:endParaRPr lang="en-US" sz="2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96057D-C3AC-400F-A6FF-004B41438CDE}"/>
              </a:ext>
            </a:extLst>
          </p:cNvPr>
          <p:cNvCxnSpPr>
            <a:cxnSpLocks/>
          </p:cNvCxnSpPr>
          <p:nvPr/>
        </p:nvCxnSpPr>
        <p:spPr>
          <a:xfrm flipH="1" flipV="1">
            <a:off x="15326685" y="6789275"/>
            <a:ext cx="855342" cy="54449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61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77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104</Words>
  <Application>Microsoft Office PowerPoint</Application>
  <PresentationFormat>Custom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Adobe Garamond Pro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Sarah Dangelantonio</cp:lastModifiedBy>
  <cp:revision>5</cp:revision>
  <dcterms:created xsi:type="dcterms:W3CDTF">2018-01-18T18:20:47Z</dcterms:created>
  <dcterms:modified xsi:type="dcterms:W3CDTF">2023-08-03T20:41:00Z</dcterms:modified>
</cp:coreProperties>
</file>